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F13E-52B3-4D0F-A573-27426CA0F32F}" type="datetimeFigureOut">
              <a:rPr lang="ru-RU" smtClean="0"/>
              <a:t>27.05.2019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14181-C341-4AAD-B906-E499E497D1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884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EF13E-52B3-4D0F-A573-27426CA0F32F}" type="datetimeFigureOut">
              <a:rPr lang="ru-RU" smtClean="0"/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14181-C341-4AAD-B906-E499E497D1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998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286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24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74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292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39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56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8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20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71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09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19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37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91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45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42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05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2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66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15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53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7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19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30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72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5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02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11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72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22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264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41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893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77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37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038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51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4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99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35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02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91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60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08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99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605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789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587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71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64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44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00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441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53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14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39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21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4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05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3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91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5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66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61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32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52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67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82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32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77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78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68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05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24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76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37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75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7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 С. Липатников</dc:creator>
  <cp:lastModifiedBy>Евгений С. Липатников</cp:lastModifiedBy>
  <cp:revision>1</cp:revision>
  <dcterms:created xsi:type="dcterms:W3CDTF">2019-05-27T11:20:06Z</dcterms:created>
  <dcterms:modified xsi:type="dcterms:W3CDTF">2019-05-27T11:20:06Z</dcterms:modified>
</cp:coreProperties>
</file>